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256" r:id="rId2"/>
  </p:sldIdLst>
  <p:sldSz cx="20104100" cy="15113000"/>
  <p:notesSz cx="20104100" cy="15113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56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7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7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FCD37-9AE4-41B3-9023-473B6304BCA0}" type="datetimeFigureOut">
              <a:rPr lang="en-US" smtClean="0"/>
              <a:t>Mon 05/06/2019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9125"/>
            <a:ext cx="6784975" cy="5100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73925"/>
            <a:ext cx="16084550" cy="5949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55763"/>
            <a:ext cx="8712200" cy="757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55763"/>
            <a:ext cx="8712200" cy="757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C91E4-473D-4CCA-B850-3AAB7559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78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C91E4-473D-4CCA-B850-3AAB755968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2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3013" y="2473355"/>
            <a:ext cx="15078075" cy="5261563"/>
          </a:xfrm>
        </p:spPr>
        <p:txBody>
          <a:bodyPr anchor="b"/>
          <a:lstStyle>
            <a:lvl1pPr algn="ctr">
              <a:defRPr sz="989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3013" y="7937824"/>
            <a:ext cx="15078075" cy="3648809"/>
          </a:xfrm>
        </p:spPr>
        <p:txBody>
          <a:bodyPr/>
          <a:lstStyle>
            <a:lvl1pPr marL="0" indent="0" algn="ctr">
              <a:buNone/>
              <a:defRPr sz="3958"/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Mon 05/06/2019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Mon 05/06/2019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5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86996" y="804627"/>
            <a:ext cx="4334947" cy="128075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2157" y="804627"/>
            <a:ext cx="12753538" cy="128075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Mon 05/06/2019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9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Mon 05/06/2019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9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86" y="3767757"/>
            <a:ext cx="17339786" cy="6286587"/>
          </a:xfrm>
        </p:spPr>
        <p:txBody>
          <a:bodyPr anchor="b"/>
          <a:lstStyle>
            <a:lvl1pPr>
              <a:defRPr sz="989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86" y="10113818"/>
            <a:ext cx="17339786" cy="3305968"/>
          </a:xfr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Mon 05/06/2019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2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2157" y="4023136"/>
            <a:ext cx="8544243" cy="95890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7700" y="4023136"/>
            <a:ext cx="8544243" cy="95890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Mon 05/06/2019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4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804628"/>
            <a:ext cx="17339786" cy="29211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776" y="3704785"/>
            <a:ext cx="8504976" cy="1815658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776" y="5520443"/>
            <a:ext cx="8504976" cy="81197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7701" y="3704785"/>
            <a:ext cx="8546861" cy="1815658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7701" y="5520443"/>
            <a:ext cx="8546861" cy="81197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Mon 05/06/2019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7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Mon 05/06/2019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0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Mon 05/06/2019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1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1007533"/>
            <a:ext cx="6484095" cy="3526367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6861" y="2175993"/>
            <a:ext cx="10177701" cy="10740025"/>
          </a:xfr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4533900"/>
            <a:ext cx="6484095" cy="839961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Mon 05/06/2019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8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1007533"/>
            <a:ext cx="6484095" cy="3526367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546861" y="2175993"/>
            <a:ext cx="10177701" cy="10740025"/>
          </a:xfrm>
        </p:spPr>
        <p:txBody>
          <a:bodyPr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4533900"/>
            <a:ext cx="6484095" cy="839961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Mon 05/06/2019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6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2157" y="804628"/>
            <a:ext cx="17339786" cy="292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2157" y="4023136"/>
            <a:ext cx="17339786" cy="9589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2157" y="14007513"/>
            <a:ext cx="4523423" cy="804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Mon 05/06/2019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59483" y="14007513"/>
            <a:ext cx="6785134" cy="804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198520" y="14007513"/>
            <a:ext cx="4523423" cy="804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3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617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2157" y="1157207"/>
            <a:ext cx="17339786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9795" marR="5080" indent="-1083310">
              <a:lnSpc>
                <a:spcPct val="150000"/>
              </a:lnSpc>
            </a:pPr>
            <a:r>
              <a:rPr sz="4800" spc="5" dirty="0">
                <a:latin typeface="Franklin Gothic Heavy" panose="020B0903020102020204" pitchFamily="34" charset="0"/>
              </a:rPr>
              <a:t>PROJECT TITLE GOES </a:t>
            </a:r>
            <a:r>
              <a:rPr sz="4800" dirty="0">
                <a:latin typeface="Franklin Gothic Heavy" panose="020B0903020102020204" pitchFamily="34" charset="0"/>
              </a:rPr>
              <a:t>HERE, KEEP IT </a:t>
            </a:r>
            <a:r>
              <a:rPr sz="4800" spc="5" dirty="0">
                <a:latin typeface="Franklin Gothic Heavy" panose="020B0903020102020204" pitchFamily="34" charset="0"/>
              </a:rPr>
              <a:t>SHORT </a:t>
            </a:r>
            <a:r>
              <a:rPr sz="4800" dirty="0">
                <a:latin typeface="Franklin Gothic Heavy" panose="020B0903020102020204" pitchFamily="34" charset="0"/>
              </a:rPr>
              <a:t>AND</a:t>
            </a:r>
            <a:r>
              <a:rPr sz="4800" spc="-250" dirty="0">
                <a:latin typeface="Franklin Gothic Heavy" panose="020B0903020102020204" pitchFamily="34" charset="0"/>
              </a:rPr>
              <a:t> </a:t>
            </a:r>
            <a:r>
              <a:rPr sz="4800" spc="-75" dirty="0">
                <a:latin typeface="Franklin Gothic Heavy" panose="020B0903020102020204" pitchFamily="34" charset="0"/>
              </a:rPr>
              <a:t>SWEET. </a:t>
            </a:r>
            <a:r>
              <a:rPr lang="en-US" sz="4800" spc="-75" dirty="0" smtClean="0">
                <a:latin typeface="Franklin Gothic Heavy" panose="020B0903020102020204" pitchFamily="34" charset="0"/>
              </a:rPr>
              <a:t/>
            </a:r>
            <a:br>
              <a:rPr lang="en-US" sz="4800" spc="-75" dirty="0" smtClean="0">
                <a:latin typeface="Franklin Gothic Heavy" panose="020B0903020102020204" pitchFamily="34" charset="0"/>
              </a:rPr>
            </a:br>
            <a:r>
              <a:rPr sz="4800" dirty="0" smtClean="0">
                <a:latin typeface="Franklin Gothic Heavy" panose="020B0903020102020204" pitchFamily="34" charset="0"/>
              </a:rPr>
              <a:t>NOBODY </a:t>
            </a:r>
            <a:r>
              <a:rPr sz="4800" spc="-45" dirty="0">
                <a:latin typeface="Franklin Gothic Heavy" panose="020B0903020102020204" pitchFamily="34" charset="0"/>
              </a:rPr>
              <a:t>WANTS </a:t>
            </a:r>
            <a:r>
              <a:rPr sz="4800" spc="-35" dirty="0">
                <a:latin typeface="Franklin Gothic Heavy" panose="020B0903020102020204" pitchFamily="34" charset="0"/>
              </a:rPr>
              <a:t>TO </a:t>
            </a:r>
            <a:r>
              <a:rPr sz="4800" dirty="0">
                <a:latin typeface="Franklin Gothic Heavy" panose="020B0903020102020204" pitchFamily="34" charset="0"/>
              </a:rPr>
              <a:t>READ </a:t>
            </a:r>
            <a:r>
              <a:rPr sz="4800" spc="5" dirty="0">
                <a:latin typeface="Franklin Gothic Heavy" panose="020B0903020102020204" pitchFamily="34" charset="0"/>
              </a:rPr>
              <a:t>A </a:t>
            </a:r>
            <a:r>
              <a:rPr sz="4800" spc="-65" dirty="0">
                <a:latin typeface="Franklin Gothic Heavy" panose="020B0903020102020204" pitchFamily="34" charset="0"/>
              </a:rPr>
              <a:t>REALLY </a:t>
            </a:r>
            <a:r>
              <a:rPr sz="4800" spc="5" dirty="0">
                <a:latin typeface="Franklin Gothic Heavy" panose="020B0903020102020204" pitchFamily="34" charset="0"/>
              </a:rPr>
              <a:t>LONG</a:t>
            </a:r>
            <a:r>
              <a:rPr sz="4800" spc="-325" dirty="0">
                <a:latin typeface="Franklin Gothic Heavy" panose="020B0903020102020204" pitchFamily="34" charset="0"/>
              </a:rPr>
              <a:t> </a:t>
            </a:r>
            <a:r>
              <a:rPr sz="4800" spc="5" dirty="0">
                <a:latin typeface="Franklin Gothic Heavy" panose="020B0903020102020204" pitchFamily="34" charset="0"/>
              </a:rPr>
              <a:t>TITLE.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99582" y="3505414"/>
            <a:ext cx="16962755" cy="11203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0" marR="5080" indent="-940435">
              <a:lnSpc>
                <a:spcPct val="112000"/>
              </a:lnSpc>
              <a:tabLst>
                <a:tab pos="10943590" algn="l"/>
              </a:tabLst>
            </a:pPr>
            <a:r>
              <a:rPr sz="3250" b="1" spc="10" dirty="0">
                <a:latin typeface="Franklin Gothic Demi" panose="020B0703020102020204" pitchFamily="34" charset="0"/>
                <a:cs typeface="Arial"/>
              </a:rPr>
              <a:t>Authors: your </a:t>
            </a:r>
            <a:r>
              <a:rPr sz="3250" b="1" spc="15" dirty="0">
                <a:latin typeface="Franklin Gothic Demi" panose="020B0703020102020204" pitchFamily="34" charset="0"/>
                <a:cs typeface="Arial"/>
              </a:rPr>
              <a:t>name, </a:t>
            </a:r>
            <a:r>
              <a:rPr sz="3250" b="1" spc="10" dirty="0">
                <a:latin typeface="Franklin Gothic Demi" panose="020B0703020102020204" pitchFamily="34" charset="0"/>
                <a:cs typeface="Arial"/>
              </a:rPr>
              <a:t>faculty </a:t>
            </a:r>
            <a:r>
              <a:rPr sz="3250" b="1" spc="5" dirty="0">
                <a:latin typeface="Franklin Gothic Demi" panose="020B0703020102020204" pitchFamily="34" charset="0"/>
                <a:cs typeface="Arial"/>
              </a:rPr>
              <a:t>advisor's </a:t>
            </a:r>
            <a:r>
              <a:rPr sz="3250" b="1" spc="15" dirty="0">
                <a:latin typeface="Franklin Gothic Demi" panose="020B0703020102020204" pitchFamily="34" charset="0"/>
                <a:cs typeface="Arial"/>
              </a:rPr>
              <a:t>name, names </a:t>
            </a:r>
            <a:r>
              <a:rPr sz="3250" b="1" spc="10" dirty="0">
                <a:latin typeface="Franklin Gothic Demi" panose="020B0703020102020204" pitchFamily="34" charset="0"/>
                <a:cs typeface="Arial"/>
              </a:rPr>
              <a:t>of </a:t>
            </a:r>
            <a:r>
              <a:rPr sz="3250" b="1" spc="5" dirty="0">
                <a:latin typeface="Franklin Gothic Demi" panose="020B0703020102020204" pitchFamily="34" charset="0"/>
                <a:cs typeface="Arial"/>
              </a:rPr>
              <a:t>collaborators, </a:t>
            </a:r>
            <a:r>
              <a:rPr sz="3250" b="1" i="1" spc="10" dirty="0">
                <a:latin typeface="Franklin Gothic Demi" panose="020B0703020102020204" pitchFamily="34" charset="0"/>
                <a:cs typeface="Arial"/>
              </a:rPr>
              <a:t>department, and  institution. </a:t>
            </a:r>
            <a:r>
              <a:rPr sz="3250" b="1" spc="10" dirty="0">
                <a:latin typeface="Franklin Gothic Demi" panose="020B0703020102020204" pitchFamily="34" charset="0"/>
                <a:cs typeface="Arial"/>
              </a:rPr>
              <a:t>Don’t </a:t>
            </a:r>
            <a:r>
              <a:rPr sz="3250" b="1" spc="15" dirty="0">
                <a:latin typeface="Franklin Gothic Demi" panose="020B0703020102020204" pitchFamily="34" charset="0"/>
                <a:cs typeface="Arial"/>
              </a:rPr>
              <a:t>use hyphens </a:t>
            </a:r>
            <a:r>
              <a:rPr sz="3250" b="1" spc="10" dirty="0">
                <a:latin typeface="Franklin Gothic Demi" panose="020B0703020102020204" pitchFamily="34" charset="0"/>
                <a:cs typeface="Arial"/>
              </a:rPr>
              <a:t>to</a:t>
            </a:r>
            <a:r>
              <a:rPr sz="3250" b="1" spc="25" dirty="0">
                <a:latin typeface="Franklin Gothic Demi" panose="020B0703020102020204" pitchFamily="34" charset="0"/>
                <a:cs typeface="Arial"/>
              </a:rPr>
              <a:t> </a:t>
            </a:r>
            <a:r>
              <a:rPr sz="3250" b="1" spc="5" dirty="0">
                <a:latin typeface="Franklin Gothic Demi" panose="020B0703020102020204" pitchFamily="34" charset="0"/>
                <a:cs typeface="Arial"/>
              </a:rPr>
              <a:t>separate</a:t>
            </a:r>
            <a:r>
              <a:rPr sz="3250" b="1" spc="20" dirty="0">
                <a:latin typeface="Franklin Gothic Demi" panose="020B0703020102020204" pitchFamily="34" charset="0"/>
                <a:cs typeface="Arial"/>
              </a:rPr>
              <a:t> </a:t>
            </a:r>
            <a:r>
              <a:rPr sz="3250" b="1" spc="10" dirty="0">
                <a:latin typeface="Franklin Gothic Demi" panose="020B0703020102020204" pitchFamily="34" charset="0"/>
                <a:cs typeface="Arial"/>
              </a:rPr>
              <a:t>words</a:t>
            </a:r>
            <a:r>
              <a:rPr sz="3250" b="1" spc="10" dirty="0" smtClean="0">
                <a:latin typeface="Franklin Gothic Demi" panose="020B0703020102020204" pitchFamily="34" charset="0"/>
                <a:cs typeface="Arial"/>
              </a:rPr>
              <a:t>.</a:t>
            </a:r>
            <a:r>
              <a:rPr lang="en-US" sz="3250" b="1" spc="10" dirty="0" smtClean="0">
                <a:latin typeface="Franklin Gothic Demi" panose="020B0703020102020204" pitchFamily="34" charset="0"/>
                <a:cs typeface="Arial"/>
              </a:rPr>
              <a:t> </a:t>
            </a:r>
            <a:r>
              <a:rPr sz="3250" b="1" spc="5" dirty="0" smtClean="0">
                <a:latin typeface="Franklin Gothic Demi" panose="020B0703020102020204" pitchFamily="34" charset="0"/>
                <a:cs typeface="Arial"/>
              </a:rPr>
              <a:t>It </a:t>
            </a:r>
            <a:r>
              <a:rPr sz="3250" b="1" spc="10" dirty="0">
                <a:latin typeface="Franklin Gothic Demi" panose="020B0703020102020204" pitchFamily="34" charset="0"/>
                <a:cs typeface="Arial"/>
              </a:rPr>
              <a:t>makes </a:t>
            </a:r>
            <a:r>
              <a:rPr sz="3250" b="1" spc="5" dirty="0">
                <a:latin typeface="Franklin Gothic Demi" panose="020B0703020102020204" pitchFamily="34" charset="0"/>
                <a:cs typeface="Arial"/>
              </a:rPr>
              <a:t>it </a:t>
            </a:r>
            <a:r>
              <a:rPr sz="3250" b="1" spc="10" dirty="0">
                <a:latin typeface="Franklin Gothic Demi" panose="020B0703020102020204" pitchFamily="34" charset="0"/>
                <a:cs typeface="Arial"/>
              </a:rPr>
              <a:t>harder to</a:t>
            </a:r>
            <a:r>
              <a:rPr sz="3250" b="1" spc="-35" dirty="0">
                <a:latin typeface="Franklin Gothic Demi" panose="020B0703020102020204" pitchFamily="34" charset="0"/>
                <a:cs typeface="Arial"/>
              </a:rPr>
              <a:t> </a:t>
            </a:r>
            <a:r>
              <a:rPr sz="3250" b="1" spc="5" dirty="0">
                <a:latin typeface="Franklin Gothic Demi" panose="020B0703020102020204" pitchFamily="34" charset="0"/>
                <a:cs typeface="Arial"/>
              </a:rPr>
              <a:t>read.</a:t>
            </a:r>
            <a:endParaRPr sz="3250" dirty="0">
              <a:latin typeface="Franklin Gothic Demi" panose="020B0703020102020204" pitchFamily="34" charset="0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7357" y="9385220"/>
            <a:ext cx="7972425" cy="2561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8135">
              <a:lnSpc>
                <a:spcPct val="100000"/>
              </a:lnSpc>
            </a:pPr>
            <a:r>
              <a:rPr lang="en-US" sz="2800" b="1" spc="5" dirty="0" smtClean="0">
                <a:solidFill>
                  <a:srgbClr val="231F20"/>
                </a:solidFill>
                <a:latin typeface="Franklin Gothic Demi" panose="020B0703020102020204" pitchFamily="34" charset="0"/>
                <a:cs typeface="Arial"/>
              </a:rPr>
              <a:t>DISCUSSION</a:t>
            </a:r>
            <a:endParaRPr lang="en-US" sz="2800" dirty="0">
              <a:latin typeface="Franklin Gothic Demi" panose="020B0703020102020204" pitchFamily="34" charset="0"/>
              <a:cs typeface="Arial"/>
            </a:endParaRPr>
          </a:p>
          <a:p>
            <a:pPr marL="12700" marR="5080">
              <a:lnSpc>
                <a:spcPct val="111400"/>
              </a:lnSpc>
              <a:spcBef>
                <a:spcPts val="330"/>
              </a:spcBef>
            </a:pP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Lorem ipsum 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dolor 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sit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amet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,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consect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etuer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adipiscing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elit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,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sed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diam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non 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ummy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nibh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euismod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tincidunt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ut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laoreet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dolore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magna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aliquam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erat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volutpat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.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exerci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tation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aliquip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ex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er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sit 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auer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sed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diam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non</a:t>
            </a:r>
            <a:endParaRPr lang="en-US" sz="245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7357" y="5398261"/>
            <a:ext cx="5144135" cy="34113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8135">
              <a:lnSpc>
                <a:spcPct val="100000"/>
              </a:lnSpc>
            </a:pPr>
            <a:r>
              <a:rPr sz="2800" b="1" spc="5" dirty="0">
                <a:solidFill>
                  <a:srgbClr val="231F20"/>
                </a:solidFill>
                <a:latin typeface="Franklin Gothic Demi" panose="020B0703020102020204" pitchFamily="34" charset="0"/>
                <a:cs typeface="Arial"/>
              </a:rPr>
              <a:t>PURPOSE (OR OBJECTIVES</a:t>
            </a:r>
            <a:r>
              <a:rPr sz="2800" b="1" spc="-110" dirty="0">
                <a:solidFill>
                  <a:srgbClr val="231F20"/>
                </a:solidFill>
                <a:latin typeface="Franklin Gothic Demi" panose="020B0703020102020204" pitchFamily="34" charset="0"/>
                <a:cs typeface="Arial"/>
              </a:rPr>
              <a:t> </a:t>
            </a:r>
            <a:r>
              <a:rPr sz="2800" b="1" spc="5" dirty="0">
                <a:solidFill>
                  <a:srgbClr val="231F20"/>
                </a:solidFill>
                <a:latin typeface="Franklin Gothic Demi" panose="020B0703020102020204" pitchFamily="34" charset="0"/>
                <a:cs typeface="Arial"/>
              </a:rPr>
              <a:t>OR  INTRODUCTION)</a:t>
            </a:r>
            <a:endParaRPr sz="2800" dirty="0">
              <a:latin typeface="Franklin Gothic Demi" panose="020B0703020102020204" pitchFamily="34" charset="0"/>
              <a:cs typeface="Arial"/>
            </a:endParaRPr>
          </a:p>
          <a:p>
            <a:pPr marL="12700" marR="5080">
              <a:lnSpc>
                <a:spcPct val="111400"/>
              </a:lnSpc>
              <a:spcBef>
                <a:spcPts val="330"/>
              </a:spcBef>
            </a:pPr>
            <a:r>
              <a:rPr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Lorem ipsum </a:t>
            </a:r>
            <a:r>
              <a:rPr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dolor </a:t>
            </a:r>
            <a:r>
              <a:rPr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sit amet, consect  </a:t>
            </a:r>
            <a:r>
              <a:rPr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etuer adipiscing elit, </a:t>
            </a:r>
            <a:r>
              <a:rPr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sed diam </a:t>
            </a:r>
            <a:r>
              <a:rPr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non  </a:t>
            </a:r>
            <a:r>
              <a:rPr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ummy nibh euismod tincidunt </a:t>
            </a:r>
            <a:r>
              <a:rPr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ut  laoreet dolore </a:t>
            </a:r>
            <a:r>
              <a:rPr sz="2450" spc="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magna </a:t>
            </a:r>
            <a:r>
              <a:rPr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aliquam erat  </a:t>
            </a:r>
            <a:r>
              <a:rPr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volutpat. </a:t>
            </a:r>
            <a:r>
              <a:rPr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exerci </a:t>
            </a:r>
            <a:r>
              <a:rPr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tation </a:t>
            </a:r>
            <a:r>
              <a:rPr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aliquip </a:t>
            </a:r>
            <a:r>
              <a:rPr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ex </a:t>
            </a:r>
            <a:r>
              <a:rPr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er</a:t>
            </a:r>
            <a:r>
              <a:rPr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sz="2450" dirty="0" smtClean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sit</a:t>
            </a:r>
            <a:endParaRPr sz="245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920523" y="5397984"/>
            <a:ext cx="5144135" cy="3398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8135">
              <a:lnSpc>
                <a:spcPct val="100000"/>
              </a:lnSpc>
            </a:pPr>
            <a:r>
              <a:rPr lang="en-US" sz="2800" b="1" spc="5" dirty="0" smtClean="0">
                <a:solidFill>
                  <a:srgbClr val="231F20"/>
                </a:solidFill>
                <a:latin typeface="Franklin Gothic Demi" panose="020B0703020102020204" pitchFamily="34" charset="0"/>
                <a:cs typeface="Arial"/>
              </a:rPr>
              <a:t>RESULTS OR FINDINGS</a:t>
            </a:r>
            <a:endParaRPr lang="en-US" sz="2800" dirty="0">
              <a:latin typeface="Franklin Gothic Demi" panose="020B0703020102020204" pitchFamily="34" charset="0"/>
              <a:cs typeface="Arial"/>
            </a:endParaRPr>
          </a:p>
          <a:p>
            <a:pPr marL="12700" marR="5080">
              <a:lnSpc>
                <a:spcPct val="111400"/>
              </a:lnSpc>
              <a:spcBef>
                <a:spcPts val="330"/>
              </a:spcBef>
            </a:pP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Lorem ipsum 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dolor 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sit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amet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,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consect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etuer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adipiscing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elit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,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sed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diam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non 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ummy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nibh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euismod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tincidunt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ut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laoreet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dolore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magna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aliquam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erat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volutpat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.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exerci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tation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aliquip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ex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er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sit 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auer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sed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diam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non</a:t>
            </a:r>
            <a:endParaRPr lang="en-US" sz="245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04831" y="5397359"/>
            <a:ext cx="5681345" cy="2980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8135">
              <a:lnSpc>
                <a:spcPct val="100000"/>
              </a:lnSpc>
            </a:pPr>
            <a:r>
              <a:rPr lang="en-US" sz="2800" b="1" spc="5" dirty="0" smtClean="0">
                <a:solidFill>
                  <a:srgbClr val="231F20"/>
                </a:solidFill>
                <a:latin typeface="Franklin Gothic Demi" panose="020B0703020102020204" pitchFamily="34" charset="0"/>
                <a:cs typeface="Arial"/>
              </a:rPr>
              <a:t>METHODS</a:t>
            </a:r>
            <a:endParaRPr lang="en-US" sz="2800" dirty="0">
              <a:latin typeface="Franklin Gothic Demi" panose="020B0703020102020204" pitchFamily="34" charset="0"/>
              <a:cs typeface="Arial"/>
            </a:endParaRPr>
          </a:p>
          <a:p>
            <a:pPr marL="12700" marR="5080">
              <a:lnSpc>
                <a:spcPct val="111400"/>
              </a:lnSpc>
              <a:spcBef>
                <a:spcPts val="330"/>
              </a:spcBef>
            </a:pP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Lorem ipsum 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dolor 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sit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amet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,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consect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etuer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adipiscing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elit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,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sed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diam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non 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ummy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nibh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euismod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tincidunt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ut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laoreet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dolore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magna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aliquam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erat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volutpat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.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exerci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tation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aliquip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ex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er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sit 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auer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sed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diam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non</a:t>
            </a:r>
            <a:endParaRPr lang="en-US" sz="245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862799" y="9368544"/>
            <a:ext cx="7972425" cy="2561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8135">
              <a:lnSpc>
                <a:spcPct val="100000"/>
              </a:lnSpc>
            </a:pPr>
            <a:r>
              <a:rPr lang="en-US" sz="2800" b="1" spc="5" dirty="0" smtClean="0">
                <a:solidFill>
                  <a:srgbClr val="231F20"/>
                </a:solidFill>
                <a:latin typeface="Franklin Gothic Demi" panose="020B0703020102020204" pitchFamily="34" charset="0"/>
                <a:cs typeface="Arial"/>
              </a:rPr>
              <a:t>SUMMARY/CONCLUSIONS</a:t>
            </a:r>
            <a:endParaRPr lang="en-US" sz="2800" dirty="0">
              <a:latin typeface="Franklin Gothic Demi" panose="020B0703020102020204" pitchFamily="34" charset="0"/>
              <a:cs typeface="Arial"/>
            </a:endParaRPr>
          </a:p>
          <a:p>
            <a:pPr marL="12700" marR="5080">
              <a:lnSpc>
                <a:spcPct val="111400"/>
              </a:lnSpc>
              <a:spcBef>
                <a:spcPts val="330"/>
              </a:spcBef>
            </a:pP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Lorem ipsum 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dolor 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sit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amet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,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consect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etuer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adipiscing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elit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,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sed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diam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non 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ummy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nibh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euismod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tincidunt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ut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laoreet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dolore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magna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aliquam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erat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volutpat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.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exerci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tation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spc="-5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aliquip</a:t>
            </a:r>
            <a:r>
              <a:rPr lang="en-US" sz="2450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ex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er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sit 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auer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sed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diam</a:t>
            </a:r>
            <a:r>
              <a:rPr lang="en-US" sz="2450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 non</a:t>
            </a:r>
            <a:endParaRPr lang="en-US" sz="2450" dirty="0"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4506" y="13599458"/>
            <a:ext cx="14980919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792854" algn="l"/>
              </a:tabLst>
            </a:pPr>
            <a:r>
              <a:rPr sz="2450" b="1" dirty="0">
                <a:solidFill>
                  <a:srgbClr val="231F20"/>
                </a:solidFill>
                <a:latin typeface="Franklin Gothic Demi" panose="020B0703020102020204" pitchFamily="34" charset="0"/>
                <a:cs typeface="Arial"/>
              </a:rPr>
              <a:t>ACKNOWLEDGEMENTS</a:t>
            </a:r>
            <a:r>
              <a:rPr sz="2450" b="1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2450" i="1" spc="-5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include </a:t>
            </a:r>
            <a:r>
              <a:rPr sz="2450" i="1" dirty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any sources of funding you </a:t>
            </a:r>
            <a:r>
              <a:rPr sz="2450" i="1" dirty="0" smtClean="0">
                <a:solidFill>
                  <a:srgbClr val="231F20"/>
                </a:solidFill>
                <a:latin typeface="Bookman Old Style" panose="02050604050505020204" pitchFamily="18" charset="0"/>
                <a:cs typeface="Arial"/>
              </a:rPr>
              <a:t>received.</a:t>
            </a:r>
            <a:endParaRPr lang="en-US" sz="2450" i="1" dirty="0" smtClean="0">
              <a:solidFill>
                <a:srgbClr val="231F20"/>
              </a:solidFill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0" y="21151"/>
            <a:ext cx="20104099" cy="8132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8803" y="13419749"/>
            <a:ext cx="5865855" cy="11176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234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Franklin Gothic Demi</vt:lpstr>
      <vt:lpstr>Franklin Gothic Heavy</vt:lpstr>
      <vt:lpstr>Office Theme</vt:lpstr>
      <vt:lpstr>PROJECT TITLE GOES HERE, KEEP IT SHORT AND SWEET.  NOBODY WANTS TO READ A REALLY LONG TITLE.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P&amp;A-40x30_POSTER</dc:title>
  <dc:creator>Leanne</dc:creator>
  <cp:lastModifiedBy>L Yanabu</cp:lastModifiedBy>
  <cp:revision>4</cp:revision>
  <dcterms:created xsi:type="dcterms:W3CDTF">2017-03-28T21:42:07Z</dcterms:created>
  <dcterms:modified xsi:type="dcterms:W3CDTF">2019-05-06T21:07:28Z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2017-03-21T00:00:00Z</vt:filetime>
  </property>
  <property fmtid="{D5CDD505-2E9C-101B-9397-08002B2CF9AE}" pid="3" name="Creator">
    <vt:lpwstr>Adobe Illustrator CC 2017 (Macintosh)</vt:lpwstr>
  </property>
  <property fmtid="{D5CDD505-2E9C-101B-9397-08002B2CF9AE}" pid="4" name="LastSaved">
    <vt:filetime>2017-03-28T00:00:00Z</vt:filetime>
  </property>
</Properties>
</file>